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4989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343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910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151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699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2055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356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672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771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921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055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5F9A8-4DFC-486F-9240-2FE1EBE3CFDE}" type="datetimeFigureOut">
              <a:rPr lang="ko-KR" altLang="en-US" smtClean="0"/>
              <a:t>2025-09-08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4EF5A-0732-4DA3-9990-9A431B49AD09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186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7" descr="mitmas logo Full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996" y="242282"/>
            <a:ext cx="1589226" cy="611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956996" y="1110953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대표 이사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956996" y="1764900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품질경영 대리인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5999441" y="1764900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>
                <a:solidFill>
                  <a:schemeClr val="tx1"/>
                </a:solidFill>
              </a:rPr>
              <a:t>품질경영 팀장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162870" y="2755981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DSS </a:t>
            </a:r>
            <a:r>
              <a:rPr lang="ko-KR" altLang="en-US" sz="1100" dirty="0">
                <a:solidFill>
                  <a:schemeClr val="tx1"/>
                </a:solidFill>
              </a:rPr>
              <a:t>팀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952728" y="2755981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IT</a:t>
            </a:r>
            <a:r>
              <a:rPr lang="ko-KR" altLang="en-US" sz="1100" dirty="0">
                <a:solidFill>
                  <a:schemeClr val="tx1"/>
                </a:solidFill>
              </a:rPr>
              <a:t> </a:t>
            </a:r>
            <a:r>
              <a:rPr lang="en-US" altLang="ko-KR" sz="1100" dirty="0">
                <a:solidFill>
                  <a:schemeClr val="tx1"/>
                </a:solidFill>
              </a:rPr>
              <a:t>HELPDESK </a:t>
            </a:r>
            <a:r>
              <a:rPr lang="ko-KR" altLang="en-US" sz="1100" dirty="0">
                <a:solidFill>
                  <a:schemeClr val="tx1"/>
                </a:solidFill>
              </a:rPr>
              <a:t>팀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641799" y="2759254"/>
            <a:ext cx="1542368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경영관리 팀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706266" y="3840682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AMOREPACIFIC</a:t>
            </a:r>
          </a:p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파견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93368" y="3840682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현장 지원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04863" y="3840681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지역 지원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186388" y="3840682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IT SERVICE CENTER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6235874" y="3840684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541809" y="3840684"/>
            <a:ext cx="1069502" cy="401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구매</a:t>
            </a:r>
            <a:r>
              <a:rPr lang="en-US" altLang="ko-KR" sz="1100" dirty="0">
                <a:solidFill>
                  <a:schemeClr val="tx1"/>
                </a:solidFill>
              </a:rPr>
              <a:t>/</a:t>
            </a:r>
            <a:r>
              <a:rPr lang="ko-KR" altLang="en-US" sz="1100" dirty="0">
                <a:solidFill>
                  <a:schemeClr val="tx1"/>
                </a:solidFill>
              </a:rPr>
              <a:t>회계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404863" y="4677937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수원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404863" y="5032586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오산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1404863" y="5387235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대전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404863" y="5741884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대구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404863" y="6096533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광주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404863" y="6451182"/>
            <a:ext cx="1069502" cy="230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solidFill>
                  <a:schemeClr val="tx1"/>
                </a:solidFill>
              </a:rPr>
              <a:t>부산 지역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cxnSp>
        <p:nvCxnSpPr>
          <p:cNvPr id="31" name="직선 연결선 30"/>
          <p:cNvCxnSpPr>
            <a:stCxn id="7" idx="3"/>
            <a:endCxn id="8" idx="1"/>
          </p:cNvCxnSpPr>
          <p:nvPr/>
        </p:nvCxnSpPr>
        <p:spPr>
          <a:xfrm>
            <a:off x="5499364" y="1965726"/>
            <a:ext cx="5000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stCxn id="5" idx="2"/>
            <a:endCxn id="7" idx="0"/>
          </p:cNvCxnSpPr>
          <p:nvPr/>
        </p:nvCxnSpPr>
        <p:spPr>
          <a:xfrm>
            <a:off x="4728180" y="1512605"/>
            <a:ext cx="0" cy="252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꺾인 연결선 36"/>
          <p:cNvCxnSpPr>
            <a:stCxn id="8" idx="2"/>
            <a:endCxn id="9" idx="0"/>
          </p:cNvCxnSpPr>
          <p:nvPr/>
        </p:nvCxnSpPr>
        <p:spPr>
          <a:xfrm rot="5400000">
            <a:off x="4057626" y="42981"/>
            <a:ext cx="589429" cy="4836571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꺾인 연결선 48"/>
          <p:cNvCxnSpPr>
            <a:stCxn id="9" idx="2"/>
            <a:endCxn id="16" idx="0"/>
          </p:cNvCxnSpPr>
          <p:nvPr/>
        </p:nvCxnSpPr>
        <p:spPr>
          <a:xfrm rot="5400000">
            <a:off x="939563" y="2846190"/>
            <a:ext cx="683049" cy="130593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>
            <a:stCxn id="10" idx="2"/>
            <a:endCxn id="18" idx="0"/>
          </p:cNvCxnSpPr>
          <p:nvPr/>
        </p:nvCxnSpPr>
        <p:spPr>
          <a:xfrm flipH="1">
            <a:off x="4721139" y="3157633"/>
            <a:ext cx="2773" cy="6830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꺾인 연결선 60"/>
          <p:cNvCxnSpPr>
            <a:stCxn id="11" idx="2"/>
            <a:endCxn id="19" idx="0"/>
          </p:cNvCxnSpPr>
          <p:nvPr/>
        </p:nvCxnSpPr>
        <p:spPr>
          <a:xfrm rot="5400000">
            <a:off x="6751915" y="3179616"/>
            <a:ext cx="679778" cy="64235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꺾인 연결선 62"/>
          <p:cNvCxnSpPr>
            <a:stCxn id="11" idx="2"/>
            <a:endCxn id="20" idx="0"/>
          </p:cNvCxnSpPr>
          <p:nvPr/>
        </p:nvCxnSpPr>
        <p:spPr>
          <a:xfrm rot="16200000" flipH="1">
            <a:off x="7404882" y="3169006"/>
            <a:ext cx="679778" cy="663577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5321473" y="4793305"/>
            <a:ext cx="3289837" cy="1199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ko-KR" sz="1400" dirty="0">
                <a:solidFill>
                  <a:schemeClr val="tx1"/>
                </a:solidFill>
              </a:rPr>
              <a:t>D  S  S  </a:t>
            </a:r>
            <a:r>
              <a:rPr lang="ko-KR" altLang="en-US" sz="1400" dirty="0">
                <a:solidFill>
                  <a:schemeClr val="tx1"/>
                </a:solidFill>
              </a:rPr>
              <a:t>팀</a:t>
            </a:r>
            <a:r>
              <a:rPr lang="en-US" altLang="ko-KR" sz="1400" dirty="0">
                <a:solidFill>
                  <a:schemeClr val="tx1"/>
                </a:solidFill>
              </a:rPr>
              <a:t>(Desk Side Service)</a:t>
            </a:r>
          </a:p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ko-KR" sz="1400" dirty="0">
                <a:solidFill>
                  <a:schemeClr val="tx1"/>
                </a:solidFill>
              </a:rPr>
              <a:t>IT</a:t>
            </a:r>
            <a:r>
              <a:rPr lang="ko-KR" altLang="en-US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>
                <a:solidFill>
                  <a:schemeClr val="tx1"/>
                </a:solidFill>
              </a:rPr>
              <a:t>HELPDESK </a:t>
            </a:r>
            <a:r>
              <a:rPr lang="ko-KR" altLang="en-US" sz="1400" dirty="0">
                <a:solidFill>
                  <a:schemeClr val="tx1"/>
                </a:solidFill>
              </a:rPr>
              <a:t>팀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ko-KR" altLang="en-US" sz="1400" dirty="0">
                <a:solidFill>
                  <a:schemeClr val="tx1"/>
                </a:solidFill>
              </a:rPr>
              <a:t>경영관리 팀</a:t>
            </a:r>
            <a:endParaRPr lang="en-US" altLang="ko-KR" sz="14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ko-KR" sz="1400" dirty="0">
                <a:solidFill>
                  <a:schemeClr val="tx1"/>
                </a:solidFill>
              </a:rPr>
              <a:t>Total : 54 </a:t>
            </a:r>
            <a:r>
              <a:rPr lang="ko-KR" altLang="en-US" sz="1400" dirty="0">
                <a:solidFill>
                  <a:schemeClr val="tx1"/>
                </a:solidFill>
              </a:rPr>
              <a:t>명</a:t>
            </a:r>
            <a:endParaRPr lang="en-US" altLang="ko-KR" sz="1400" dirty="0">
              <a:solidFill>
                <a:schemeClr val="tx1"/>
              </a:solidFill>
            </a:endParaRPr>
          </a:p>
        </p:txBody>
      </p:sp>
      <p:cxnSp>
        <p:nvCxnSpPr>
          <p:cNvPr id="3" name="꺾인 연결선 2"/>
          <p:cNvCxnSpPr>
            <a:stCxn id="8" idx="2"/>
            <a:endCxn id="11" idx="0"/>
          </p:cNvCxnSpPr>
          <p:nvPr/>
        </p:nvCxnSpPr>
        <p:spPr>
          <a:xfrm rot="16200000" flipH="1">
            <a:off x="6795453" y="2141724"/>
            <a:ext cx="592702" cy="642358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321473" y="5993627"/>
            <a:ext cx="3289837" cy="3964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dirty="0">
                <a:solidFill>
                  <a:schemeClr val="tx1"/>
                </a:solidFill>
              </a:rPr>
              <a:t>문서관리부서 </a:t>
            </a:r>
            <a:r>
              <a:rPr lang="en-US" altLang="ko-KR" sz="1100" dirty="0">
                <a:solidFill>
                  <a:schemeClr val="tx1"/>
                </a:solidFill>
              </a:rPr>
              <a:t>: </a:t>
            </a:r>
            <a:r>
              <a:rPr lang="ko-KR" altLang="en-US" sz="1100" dirty="0">
                <a:solidFill>
                  <a:schemeClr val="tx1"/>
                </a:solidFill>
              </a:rPr>
              <a:t>품질경영팀</a:t>
            </a:r>
            <a:r>
              <a:rPr lang="en-US" altLang="ko-KR" sz="1100" dirty="0">
                <a:solidFill>
                  <a:schemeClr val="tx1"/>
                </a:solidFill>
              </a:rPr>
              <a:t>                           </a:t>
            </a:r>
            <a:r>
              <a:rPr lang="ko-KR" altLang="en-US" sz="1100" dirty="0">
                <a:solidFill>
                  <a:schemeClr val="tx1"/>
                </a:solidFill>
              </a:rPr>
              <a:t>   </a:t>
            </a:r>
            <a:r>
              <a:rPr lang="en-US" altLang="ko-KR" sz="1100" dirty="0">
                <a:solidFill>
                  <a:schemeClr val="tx1"/>
                </a:solidFill>
              </a:rPr>
              <a:t>2025</a:t>
            </a:r>
            <a:r>
              <a:rPr lang="en-US" altLang="ko-KR" sz="1050" dirty="0">
                <a:solidFill>
                  <a:schemeClr val="tx1"/>
                </a:solidFill>
              </a:rPr>
              <a:t>.09</a:t>
            </a:r>
            <a:endParaRPr lang="en-US" altLang="ko-KR" sz="11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59937" y="4693229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(2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6782" y="4258849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7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16910" y="4260240"/>
            <a:ext cx="4667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14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19802" y="4260240"/>
            <a:ext cx="4667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11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69288" y="4258849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2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75223" y="4264122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2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cxnSp>
        <p:nvCxnSpPr>
          <p:cNvPr id="12" name="직선 연결선 11"/>
          <p:cNvCxnSpPr>
            <a:stCxn id="17" idx="2"/>
            <a:endCxn id="22" idx="0"/>
          </p:cNvCxnSpPr>
          <p:nvPr/>
        </p:nvCxnSpPr>
        <p:spPr>
          <a:xfrm>
            <a:off x="1939614" y="4242333"/>
            <a:ext cx="0" cy="4356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871600" y="4246697"/>
            <a:ext cx="4667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15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459937" y="5047878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(4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59937" y="5400351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(3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59937" y="5757176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(2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59937" y="6096533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(2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459937" y="647111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+mj-ea"/>
                <a:ea typeface="+mj-ea"/>
              </a:rPr>
              <a:t>(2</a:t>
            </a:r>
            <a:r>
              <a:rPr lang="ko-KR" altLang="en-US" sz="800" dirty="0">
                <a:latin typeface="+mj-ea"/>
                <a:ea typeface="+mj-ea"/>
              </a:rPr>
              <a:t>명</a:t>
            </a:r>
            <a:r>
              <a:rPr lang="en-US" altLang="ko-KR" sz="800" dirty="0">
                <a:latin typeface="+mj-ea"/>
                <a:ea typeface="+mj-ea"/>
              </a:rPr>
              <a:t>)</a:t>
            </a:r>
            <a:endParaRPr lang="ko-KR" altLang="en-US" sz="800" dirty="0">
              <a:latin typeface="+mj-ea"/>
              <a:ea typeface="+mj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518831" y="1814460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31652" y="2134090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79886" y="1185512"/>
            <a:ext cx="39305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dirty="0">
                <a:latin typeface="+mj-ea"/>
                <a:ea typeface="+mj-ea"/>
              </a:rPr>
              <a:t>1</a:t>
            </a:r>
            <a:r>
              <a:rPr lang="ko-KR" altLang="en-US" sz="1050" dirty="0">
                <a:latin typeface="+mj-ea"/>
                <a:ea typeface="+mj-ea"/>
              </a:rPr>
              <a:t>명</a:t>
            </a:r>
          </a:p>
        </p:txBody>
      </p:sp>
      <p:cxnSp>
        <p:nvCxnSpPr>
          <p:cNvPr id="42" name="꺾인 연결선 41"/>
          <p:cNvCxnSpPr>
            <a:stCxn id="9" idx="2"/>
            <a:endCxn id="14" idx="0"/>
          </p:cNvCxnSpPr>
          <p:nvPr/>
        </p:nvCxnSpPr>
        <p:spPr>
          <a:xfrm rot="16200000" flipH="1">
            <a:off x="2246011" y="2845675"/>
            <a:ext cx="683049" cy="130696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>
            <a:endCxn id="17" idx="0"/>
          </p:cNvCxnSpPr>
          <p:nvPr/>
        </p:nvCxnSpPr>
        <p:spPr>
          <a:xfrm>
            <a:off x="1934056" y="3160905"/>
            <a:ext cx="5558" cy="6797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>
            <a:stCxn id="10" idx="0"/>
          </p:cNvCxnSpPr>
          <p:nvPr/>
        </p:nvCxnSpPr>
        <p:spPr>
          <a:xfrm flipV="1">
            <a:off x="4723912" y="2447949"/>
            <a:ext cx="4268" cy="30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801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805</TotalTime>
  <Words>102</Words>
  <Application>Microsoft Office PowerPoint</Application>
  <PresentationFormat>화면 슬라이드 쇼(4:3)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AC903495</dc:creator>
  <cp:lastModifiedBy>이재동/CSC/Jae Dong Lee</cp:lastModifiedBy>
  <cp:revision>32</cp:revision>
  <cp:lastPrinted>2018-10-11T02:18:35Z</cp:lastPrinted>
  <dcterms:created xsi:type="dcterms:W3CDTF">2017-09-22T08:42:19Z</dcterms:created>
  <dcterms:modified xsi:type="dcterms:W3CDTF">2025-09-08T06:51:54Z</dcterms:modified>
</cp:coreProperties>
</file>